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474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0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157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946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30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03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21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664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23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47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15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2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CF623-A1DE-4CF3-A4B2-BC6C6811D952}" type="datetimeFigureOut">
              <a:rPr kumimoji="1" lang="ja-JP" altLang="en-US" smtClean="0"/>
              <a:t>2023/6/30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18F8A-37B3-48D9-BA27-1FCD2AB83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091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721804" y="1461534"/>
            <a:ext cx="7772400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000"/>
              <a:t>Disclosure </a:t>
            </a:r>
            <a:r>
              <a:rPr lang="en-US" altLang="ja-JP" sz="4000" dirty="0"/>
              <a:t>of Conflict of Interest</a:t>
            </a:r>
            <a:br>
              <a:rPr lang="en-US" altLang="ja-JP" sz="2800" dirty="0"/>
            </a:br>
            <a:r>
              <a:rPr lang="en-US" altLang="ja-JP" sz="2800" dirty="0"/>
              <a:t>Name of first author: XXXXX </a:t>
            </a:r>
            <a:r>
              <a:rPr lang="en-US" altLang="ja-JP" sz="2800" dirty="0" err="1"/>
              <a:t>XXXXX</a:t>
            </a:r>
            <a:endParaRPr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47664" y="3429000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600" dirty="0"/>
              <a:t>I have no COI</a:t>
            </a:r>
            <a:endParaRPr lang="en-US" altLang="ja-JP" sz="3600" dirty="0"/>
          </a:p>
          <a:p>
            <a:pPr algn="ctr"/>
            <a:r>
              <a:rPr kumimoji="1" lang="en-US" altLang="ja-JP" sz="3600" dirty="0"/>
              <a:t>with regard to the presentation.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092280" y="5879955"/>
            <a:ext cx="1375698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FF0000"/>
                </a:solidFill>
              </a:rPr>
              <a:t>EXAMPLE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919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24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Meeting of the Japan Neuroscience Society Disclosure of Conflict of Interest Name of first author: XXXXX XXXXX</dc:title>
  <dc:creator>User</dc:creator>
  <cp:lastModifiedBy>濱崎 明日香</cp:lastModifiedBy>
  <cp:revision>11</cp:revision>
  <dcterms:created xsi:type="dcterms:W3CDTF">2015-12-25T07:53:07Z</dcterms:created>
  <dcterms:modified xsi:type="dcterms:W3CDTF">2023-06-30T02:02:41Z</dcterms:modified>
</cp:coreProperties>
</file>