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7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15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4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30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0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6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23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47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1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2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9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95578" y="738270"/>
            <a:ext cx="7772400" cy="1177079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ja-JP" sz="4000" dirty="0"/>
              <a:t>Disclosure of Conflict of Interest</a:t>
            </a:r>
            <a:br>
              <a:rPr lang="en-US" altLang="ja-JP" sz="2800" dirty="0"/>
            </a:br>
            <a:r>
              <a:rPr lang="en-US" altLang="ja-JP" sz="2800" dirty="0"/>
              <a:t>Name of first author: XXXXX </a:t>
            </a:r>
            <a:r>
              <a:rPr lang="en-US" altLang="ja-JP" sz="2800" dirty="0" err="1"/>
              <a:t>XXXXX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2276872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/>
              <a:t>Matters requiring disclosures of COI </a:t>
            </a:r>
          </a:p>
          <a:p>
            <a:pPr algn="ctr"/>
            <a:r>
              <a:rPr kumimoji="1" lang="en-US" altLang="ja-JP" sz="2400" dirty="0"/>
              <a:t>with regard to the presentation are as follows;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43608" y="3212976"/>
            <a:ext cx="69127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Leadership position/advisory role for: XXX, Inc.</a:t>
            </a:r>
          </a:p>
          <a:p>
            <a:r>
              <a:rPr lang="en-US" altLang="ja-JP" sz="2400" dirty="0"/>
              <a:t>Stockholder in: XXX Corporation, YYY Corporation</a:t>
            </a:r>
          </a:p>
          <a:p>
            <a:r>
              <a:rPr kumimoji="1" lang="en-US" altLang="ja-JP" sz="2400" dirty="0"/>
              <a:t>Patents and royalties from: None</a:t>
            </a:r>
          </a:p>
          <a:p>
            <a:r>
              <a:rPr lang="en-US" altLang="ja-JP" sz="2400" dirty="0"/>
              <a:t>Honoraria (lecture fee) from: ZZZ Corporation</a:t>
            </a:r>
          </a:p>
          <a:p>
            <a:r>
              <a:rPr lang="en-US" altLang="ja-JP" sz="2400" dirty="0"/>
              <a:t>Honoraria (manuscript fee) from: XXX, Inc.</a:t>
            </a:r>
          </a:p>
          <a:p>
            <a:r>
              <a:rPr kumimoji="1" lang="en-US" altLang="ja-JP" sz="2400" dirty="0"/>
              <a:t>Grant/Research funding from: </a:t>
            </a:r>
            <a:r>
              <a:rPr lang="en-US" altLang="ja-JP" sz="2400" dirty="0"/>
              <a:t>XXX Corporation</a:t>
            </a:r>
          </a:p>
          <a:p>
            <a:r>
              <a:rPr kumimoji="1" lang="en-US" altLang="ja-JP" sz="2400" dirty="0"/>
              <a:t>Other remuneration from: </a:t>
            </a:r>
            <a:r>
              <a:rPr lang="en-US" altLang="ja-JP" sz="2400" dirty="0"/>
              <a:t>XXX Corporation</a:t>
            </a:r>
            <a:endParaRPr kumimoji="1" lang="en-US" altLang="ja-JP" sz="2400" dirty="0"/>
          </a:p>
          <a:p>
            <a:r>
              <a:rPr kumimoji="1" lang="en-US" altLang="ja-JP" sz="2400" dirty="0"/>
              <a:t>Employee of: </a:t>
            </a:r>
            <a:r>
              <a:rPr lang="en-US" altLang="ja-JP" sz="2400" dirty="0"/>
              <a:t>XXX Corporation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092280" y="5879955"/>
            <a:ext cx="137569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EXAMPLE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281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92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Disclosure of Conflict of Interest Name of first author: XXXXX XXXXX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Meeting of the Japan Neuroscience Society Disclosure of Conflict of Interest Name of first author: XXXXX XXXXX</dc:title>
  <dc:creator>User</dc:creator>
  <cp:lastModifiedBy>濱崎 明日香</cp:lastModifiedBy>
  <cp:revision>11</cp:revision>
  <dcterms:created xsi:type="dcterms:W3CDTF">2015-12-25T07:53:07Z</dcterms:created>
  <dcterms:modified xsi:type="dcterms:W3CDTF">2023-06-30T02:03:27Z</dcterms:modified>
</cp:coreProperties>
</file>